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0BA192-3F7A-4981-AC70-8362E890A440}" v="11" dt="2023-06-14T08:47:55.3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9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60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59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elestia-R1---OverlayContentHD.png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DJV0ZBMAAAAlAAAAEQAAAC0AAAAAkAAAAEgAAACQAAAASAAAAAAAAAAA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AcAAAA4AAAAAAAAAAAAAAAAAAAA////AAAAAAAAAAAAAAAAAAAAAAAAAAAAAAAAAAAAAABkAAAAZAAAAAAAAAAjAAAABAAAAGQAAAAXAAAAFAAAAAAAAAAAAAAA/38AAP9/AAAAAAAACQAAAAQAAABKCnIk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Kw+wQUAAAABAAAAAAAAAAAAAAAAAAAAAAAAAAAAAAAAAAAAAAAAAAD///8Cf39/ABgnbAPMzMwAwMD/AH9/fwAAAAAAAAAAAAAAAAD///8AAAAAACEAAAAYAAAAFAAAAAAAAAAAAAAA+0oAAC0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60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itle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DJV0ZBMAAAAlAAAAZAAAAA0AAAAAkAAAAEgAAACQAAAASAAAAAAAAAAC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BcAAAAUAAAAAAAAAAAAAAD/fwAA/38AAAAAAAAJAAAABAAAAETcEj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0dAACLQgAAmiAAABAAAAAmAAAACAAAAIGgAAAAAAAA"/>
              </a:ext>
            </a:extLst>
          </p:cNvSpPr>
          <p:nvPr>
            <p:ph type="title"/>
          </p:nvPr>
        </p:nvSpPr>
        <p:spPr>
          <a:xfrm>
            <a:off x="685800" y="4732655"/>
            <a:ext cx="10131425" cy="56705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US" sz="2400" b="0" cap="al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4" name="Picture Placeholder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DJV0ZBMAAAAlAAAAZQAAAC0AAAAAkAAAAEgAAACQAAAASAAAAAAAAAAAAAAAAAAAAAEAAABQAAAAdy0hH/Rstj8AAAAAAADwv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BAAAAAAAAAP///wBQAAAAAgAAACMAAAAjAAAAIwAAAB4AAAAAAAAAZAAAAGQAAAAAAAAAZAAAAGQAAAAVAAAAYAAAAAAAAAAAAAAADwAAACADAAAAAAAAAAAAAAEAAACgMgAAVgcAAKr4//8BAAAAf39/AAEAAABkAAAAAAAAABQAAABAHwAAAAAAACYAAAAAAAAAwOD//wAAAAAmAAAAZAAAABYAAABMAAAAAQAAAAAAAAAAAAAAAAAAAAEAAAAAAAAAOQAAAAAAAAAAAAAAZAAAAGQAAAAAAAAAy8vLADkAAAAAAAAAAAAAAGQAAABkAAAAAAAAABcAAAAUAAAAAAAAAAAAAAD/fwAA/38AAAAAAAAJAAAABAAAAAheQI8eAAAAaAAAAAAAAAAAAAAAAAAAAAAAAAAAAAAAECcAABAnAAAAAAAAAAAAAAAAAAAAAAAAAAAAAAAAAAAAAAAAAAAAAJAB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P///wB/f38AAAAAAMvLywDAwP8Af39/AAAAAAAAAAAAAAAAAAAAAAAAAAAAIQAAABgAAAAUAAAAcAgAALwFAABTPgAANBkAABAAAAAmAAAACAAAAIGhAACA/+EB"/>
              </a:ext>
            </a:extLst>
          </p:cNvSpPr>
          <p:nvPr>
            <p:ph type="pic" idx="1"/>
          </p:nvPr>
        </p:nvSpPr>
        <p:spPr>
          <a:xfrm>
            <a:off x="1371600" y="932180"/>
            <a:ext cx="8759825" cy="3164840"/>
          </a:xfrm>
          <a:prstGeom prst="roundRect">
            <a:avLst>
              <a:gd name="adj" fmla="val 4380"/>
            </a:avLst>
          </a:prstGeom>
          <a:ln w="50800" cap="flat" cmpd="dbl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254000" algn="tl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600" cap="none"/>
            </a:lvl1pPr>
            <a:lvl2pPr marL="457200" indent="0">
              <a:buNone/>
              <a:defRPr lang="en-US" sz="1600" cap="none"/>
            </a:lvl2pPr>
            <a:lvl3pPr marL="914400" indent="0">
              <a:buNone/>
              <a:defRPr lang="en-US" sz="1600" cap="none"/>
            </a:lvl3pPr>
            <a:lvl4pPr marL="1371600" indent="0">
              <a:buNone/>
              <a:defRPr lang="en-US" sz="1600" cap="none"/>
            </a:lvl4pPr>
            <a:lvl5pPr marL="1828800" indent="0">
              <a:buNone/>
              <a:defRPr lang="en-US" sz="1600" cap="none"/>
            </a:lvl5pPr>
            <a:lvl6pPr marL="2286000" indent="0">
              <a:buNone/>
              <a:defRPr lang="en-US" sz="1600" cap="none"/>
            </a:lvl6pPr>
            <a:lvl7pPr marL="2743200" indent="0">
              <a:buNone/>
              <a:defRPr lang="en-US" sz="1600" cap="none"/>
            </a:lvl7pPr>
            <a:lvl8pPr marL="3200400" indent="0">
              <a:buNone/>
              <a:defRPr lang="en-US" sz="1600" cap="none"/>
            </a:lvl8pPr>
            <a:lvl9pPr marL="3657600" indent="0">
              <a:buNone/>
              <a:defRPr lang="en-US" sz="1600" cap="none"/>
            </a:lvl9pPr>
          </a:lstStyle>
          <a:p>
            <a:pPr>
              <a:defRPr lang="en-US"/>
            </a:pPr>
            <a:r>
              <a:t>Click icon to add picture</a:t>
            </a:r>
          </a:p>
        </p:txBody>
      </p:sp>
      <p:sp>
        <p:nvSpPr>
          <p:cNvPr id="5" name="Text Placeholder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DJV0ZBMAAAAlAAAAZAAAAA0AAAAAkAAAAEgAAACQAAAASAAAAAAAAAAA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BcAAAAUAAAAAAAAAAAAAAD/fwAA/38AAAAAAAAJAAAABAAAAGWxo8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JogAACLQgAAoyMAABAAAAAmAAAACAAAAIGgAAAAAAAA"/>
              </a:ext>
            </a:extLst>
          </p:cNvSpPr>
          <p:nvPr>
            <p:ph idx="2"/>
          </p:nvPr>
        </p:nvSpPr>
        <p:spPr>
          <a:xfrm>
            <a:off x="685800" y="5299710"/>
            <a:ext cx="10131425" cy="49339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400" cap="none"/>
            </a:lvl1pPr>
            <a:lvl2pPr marL="457200" indent="0">
              <a:buNone/>
              <a:defRPr lang="en-US" sz="1200" cap="none"/>
            </a:lvl2pPr>
            <a:lvl3pPr marL="914400" indent="0">
              <a:buNone/>
              <a:defRPr lang="en-US" sz="1000" cap="none"/>
            </a:lvl3pPr>
            <a:lvl4pPr marL="1371600" indent="0">
              <a:buNone/>
              <a:defRPr lang="en-US" sz="900" cap="none"/>
            </a:lvl4pPr>
            <a:lvl5pPr marL="1828800" indent="0">
              <a:buNone/>
              <a:defRPr lang="en-US" sz="900" cap="none"/>
            </a:lvl5pPr>
            <a:lvl6pPr marL="2286000" indent="0">
              <a:buNone/>
              <a:defRPr lang="en-US" sz="900" cap="none"/>
            </a:lvl6pPr>
            <a:lvl7pPr marL="2743200" indent="0">
              <a:buNone/>
              <a:defRPr lang="en-US" sz="900" cap="none"/>
            </a:lvl7pPr>
            <a:lvl8pPr marL="3200400" indent="0">
              <a:buNone/>
              <a:defRPr lang="en-US" sz="900" cap="none"/>
            </a:lvl8pPr>
            <a:lvl9pPr marL="3657600" indent="0">
              <a:buNone/>
              <a:defRPr lang="en-US" sz="900" cap="none"/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6" name="Date Placeholder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DJV0ZBMAAAAlAAAAZAAAAA0AAAAAkAAAAEgAAACQAAAASAAAAAAAAAAB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BcAAAAUAAAAAAAAAAAAAAD/fwAA/38AAAAAAAAJAAAABAAAAFxzrF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1zQAAB0kAACvPgAAcCY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260A31EA-A4CB-5FC7-85B2-52927FFC7307}" type="datetime1">
              <a:t>6/14/2023</a:t>
            </a:fld>
            <a:endParaRPr/>
          </a:p>
        </p:txBody>
      </p:sp>
      <p:sp>
        <p:nvSpPr>
          <p:cNvPr id="7" name="Footer Placeholder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DJV0ZBMAAAAlAAAAZAAAAA0AAAAAkAAAAEgAAACQAAAASAAAAAAAAAAB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BcAAAAUAAAAAAAAAAAAAAD/fwAA/38AAAAAAAAJAAAABAAAABrDG1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0kAABfNAAAcCY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8" name="Slide Number Placeholder 6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DJV0ZBMAAAAlAAAAZAAAAA0AAAAAkAAAAEgAAACQAAAASAAAAAAAAAAB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BcAAAAUAAAAAAAAAAAAAAD/fwAA/38AAAAAAAAJAAAABAAAANRtVD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Jz8AAB0kAACLQgAAcCY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260A1166-28CB-5FE7-85B2-DEB25FFC738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7745742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01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2D86AB6-1F2B-4186-BE17-56903ACB2555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83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6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27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4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2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34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6AB6-1F2B-4186-BE17-56903ACB2555}" type="datetimeFigureOut">
              <a:rPr lang="en-US" smtClean="0"/>
              <a:t>6/14/2023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08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2D86AB6-1F2B-4186-BE17-56903ACB2555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F96D7BE-97EF-43DA-BDD6-9EE7F81E1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9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4DBF-734A-B254-B937-1E2327F8E7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Osztott</a:t>
            </a:r>
            <a:r>
              <a:rPr lang="en-US" dirty="0"/>
              <a:t> </a:t>
            </a:r>
            <a:r>
              <a:rPr lang="en-US" dirty="0" err="1"/>
              <a:t>Rendszerek</a:t>
            </a:r>
            <a:r>
              <a:rPr lang="en-US" dirty="0"/>
              <a:t> </a:t>
            </a:r>
            <a:r>
              <a:rPr lang="en-US" dirty="0" err="1"/>
              <a:t>Projekt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0BDDE-A0A4-19A1-E8DC-58B7B871D6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Számítástechnika</a:t>
            </a:r>
            <a:r>
              <a:rPr lang="en-US" dirty="0"/>
              <a:t> III.A Csoport1</a:t>
            </a:r>
          </a:p>
        </p:txBody>
      </p:sp>
    </p:spTree>
    <p:extLst>
      <p:ext uri="{BB962C8B-B14F-4D97-AF65-F5344CB8AC3E}">
        <p14:creationId xmlns:p14="http://schemas.microsoft.com/office/powerpoint/2010/main" val="3922966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2F666-A0C6-ADA1-75EC-2CD1251E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webserver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3D2B0-F09A-6724-B8E8-DCD5E456A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658" y="2989667"/>
            <a:ext cx="10058400" cy="4050792"/>
          </a:xfrm>
        </p:spPr>
        <p:txBody>
          <a:bodyPr/>
          <a:lstStyle/>
          <a:p>
            <a:r>
              <a:rPr lang="en-US" dirty="0"/>
              <a:t>Az Apache </a:t>
            </a:r>
            <a:r>
              <a:rPr lang="en-US" dirty="0" err="1"/>
              <a:t>webkiszolgáló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ingyenes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nyílt</a:t>
            </a:r>
            <a:r>
              <a:rPr lang="en-US" dirty="0"/>
              <a:t> </a:t>
            </a:r>
            <a:r>
              <a:rPr lang="en-US" dirty="0" err="1"/>
              <a:t>forráskódú</a:t>
            </a:r>
            <a:r>
              <a:rPr lang="en-US" dirty="0"/>
              <a:t> </a:t>
            </a:r>
            <a:r>
              <a:rPr lang="en-US" dirty="0" err="1"/>
              <a:t>szoftver</a:t>
            </a:r>
            <a:r>
              <a:rPr lang="en-US" dirty="0"/>
              <a:t>, </a:t>
            </a:r>
            <a:r>
              <a:rPr lang="en-US" dirty="0" err="1"/>
              <a:t>amely</a:t>
            </a:r>
            <a:r>
              <a:rPr lang="en-US" dirty="0"/>
              <a:t> </a:t>
            </a:r>
            <a:r>
              <a:rPr lang="en-US" dirty="0" err="1"/>
              <a:t>lehetővé</a:t>
            </a:r>
            <a:r>
              <a:rPr lang="en-US" dirty="0"/>
              <a:t> </a:t>
            </a:r>
            <a:r>
              <a:rPr lang="en-US" dirty="0" err="1"/>
              <a:t>teszi</a:t>
            </a:r>
            <a:r>
              <a:rPr lang="en-US" dirty="0"/>
              <a:t> a </a:t>
            </a:r>
            <a:r>
              <a:rPr lang="en-US" dirty="0" err="1"/>
              <a:t>webes</a:t>
            </a:r>
            <a:r>
              <a:rPr lang="en-US" dirty="0"/>
              <a:t> </a:t>
            </a:r>
            <a:r>
              <a:rPr lang="en-US" dirty="0" err="1"/>
              <a:t>tartalmak</a:t>
            </a:r>
            <a:r>
              <a:rPr lang="en-US" dirty="0"/>
              <a:t> </a:t>
            </a:r>
            <a:r>
              <a:rPr lang="en-US" dirty="0" err="1"/>
              <a:t>kiszolgálását</a:t>
            </a:r>
            <a:r>
              <a:rPr lang="en-US" dirty="0"/>
              <a:t>. </a:t>
            </a:r>
            <a:r>
              <a:rPr lang="en-US" dirty="0" err="1"/>
              <a:t>Könnyen</a:t>
            </a:r>
            <a:r>
              <a:rPr lang="en-US" dirty="0"/>
              <a:t> </a:t>
            </a:r>
            <a:r>
              <a:rPr lang="en-US" dirty="0" err="1"/>
              <a:t>konfigurálható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moduláris</a:t>
            </a:r>
            <a:r>
              <a:rPr lang="en-US" dirty="0"/>
              <a:t> </a:t>
            </a:r>
            <a:r>
              <a:rPr lang="en-US" dirty="0" err="1"/>
              <a:t>szerkezete</a:t>
            </a:r>
            <a:r>
              <a:rPr lang="en-US" dirty="0"/>
              <a:t> </a:t>
            </a:r>
            <a:r>
              <a:rPr lang="en-US" dirty="0" err="1"/>
              <a:t>révén</a:t>
            </a:r>
            <a:r>
              <a:rPr lang="en-US" dirty="0"/>
              <a:t> </a:t>
            </a:r>
            <a:r>
              <a:rPr lang="en-US" dirty="0" err="1"/>
              <a:t>rugalmasan</a:t>
            </a:r>
            <a:r>
              <a:rPr lang="en-US" dirty="0"/>
              <a:t> </a:t>
            </a:r>
            <a:r>
              <a:rPr lang="en-US" dirty="0" err="1"/>
              <a:t>alkalmazható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támogatja</a:t>
            </a:r>
            <a:r>
              <a:rPr lang="en-US" dirty="0"/>
              <a:t> a virtual </a:t>
            </a:r>
            <a:r>
              <a:rPr lang="en-US" dirty="0" err="1"/>
              <a:t>hostokat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különböző</a:t>
            </a:r>
            <a:r>
              <a:rPr lang="en-US" dirty="0"/>
              <a:t> HTTP </a:t>
            </a:r>
            <a:r>
              <a:rPr lang="en-US" dirty="0" err="1"/>
              <a:t>protokollokat</a:t>
            </a:r>
            <a:r>
              <a:rPr lang="en-US" dirty="0"/>
              <a:t>, </a:t>
            </a:r>
            <a:r>
              <a:rPr lang="en-US" dirty="0" err="1"/>
              <a:t>így</a:t>
            </a:r>
            <a:r>
              <a:rPr lang="en-US" dirty="0"/>
              <a:t> </a:t>
            </a:r>
            <a:r>
              <a:rPr lang="en-US" dirty="0" err="1"/>
              <a:t>ideális</a:t>
            </a:r>
            <a:r>
              <a:rPr lang="en-US" dirty="0"/>
              <a:t> </a:t>
            </a:r>
            <a:r>
              <a:rPr lang="en-US" dirty="0" err="1"/>
              <a:t>választás</a:t>
            </a:r>
            <a:r>
              <a:rPr lang="en-US" dirty="0"/>
              <a:t> a </a:t>
            </a:r>
            <a:r>
              <a:rPr lang="en-US" dirty="0" err="1"/>
              <a:t>webes</a:t>
            </a:r>
            <a:r>
              <a:rPr lang="en-US" dirty="0"/>
              <a:t> </a:t>
            </a:r>
            <a:r>
              <a:rPr lang="en-US" dirty="0" err="1"/>
              <a:t>alkalmazásokhoz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webhelyekhez</a:t>
            </a:r>
            <a:r>
              <a:rPr lang="en-US" dirty="0"/>
              <a:t>.</a:t>
            </a:r>
          </a:p>
        </p:txBody>
      </p:sp>
      <p:pic>
        <p:nvPicPr>
          <p:cNvPr id="1026" name="Picture 2" descr="How Does Apache work? Apache Web Server:Architecture, components, and  processes.">
            <a:extLst>
              <a:ext uri="{FF2B5EF4-FFF2-40B4-BE49-F238E27FC236}">
                <a16:creationId xmlns:a16="http://schemas.microsoft.com/office/drawing/2014/main" id="{ED743578-B52C-B395-76C0-BDDA7913E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82" y="1380067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468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CD96F-88BA-292E-1F60-991C64863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81" y="4286230"/>
            <a:ext cx="10131425" cy="3649133"/>
          </a:xfrm>
        </p:spPr>
        <p:txBody>
          <a:bodyPr/>
          <a:lstStyle/>
          <a:p>
            <a:r>
              <a:rPr lang="en-US" dirty="0"/>
              <a:t>Az Apache </a:t>
            </a:r>
            <a:r>
              <a:rPr lang="en-US" dirty="0" err="1"/>
              <a:t>webkiszolgáló</a:t>
            </a:r>
            <a:r>
              <a:rPr lang="en-US" dirty="0"/>
              <a:t> a </a:t>
            </a:r>
            <a:r>
              <a:rPr lang="en-US" dirty="0" err="1"/>
              <a:t>beérkező</a:t>
            </a:r>
            <a:r>
              <a:rPr lang="en-US" dirty="0"/>
              <a:t> HTTP </a:t>
            </a:r>
            <a:r>
              <a:rPr lang="en-US" dirty="0" err="1"/>
              <a:t>kéréseket</a:t>
            </a:r>
            <a:r>
              <a:rPr lang="en-US" dirty="0"/>
              <a:t> </a:t>
            </a:r>
            <a:r>
              <a:rPr lang="en-US" dirty="0" err="1"/>
              <a:t>fogadja</a:t>
            </a:r>
            <a:r>
              <a:rPr lang="en-US" dirty="0"/>
              <a:t>, </a:t>
            </a:r>
            <a:r>
              <a:rPr lang="en-US" dirty="0" err="1"/>
              <a:t>feldolgozza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válaszol</a:t>
            </a:r>
            <a:r>
              <a:rPr lang="en-US" dirty="0"/>
              <a:t> a </a:t>
            </a:r>
            <a:r>
              <a:rPr lang="en-US" dirty="0" err="1"/>
              <a:t>kéréseknek</a:t>
            </a:r>
            <a:r>
              <a:rPr lang="en-US" dirty="0"/>
              <a:t> </a:t>
            </a:r>
            <a:r>
              <a:rPr lang="en-US" dirty="0" err="1"/>
              <a:t>megfelelően</a:t>
            </a:r>
            <a:r>
              <a:rPr lang="en-US" dirty="0"/>
              <a:t>, </a:t>
            </a:r>
            <a:r>
              <a:rPr lang="en-US" dirty="0" err="1"/>
              <a:t>lehetővé</a:t>
            </a:r>
            <a:r>
              <a:rPr lang="en-US" dirty="0"/>
              <a:t> </a:t>
            </a:r>
            <a:r>
              <a:rPr lang="en-US" dirty="0" err="1"/>
              <a:t>téve</a:t>
            </a:r>
            <a:r>
              <a:rPr lang="en-US" dirty="0"/>
              <a:t> a </a:t>
            </a:r>
            <a:r>
              <a:rPr lang="en-US" dirty="0" err="1"/>
              <a:t>webes</a:t>
            </a:r>
            <a:r>
              <a:rPr lang="en-US" dirty="0"/>
              <a:t> </a:t>
            </a:r>
            <a:r>
              <a:rPr lang="en-US" dirty="0" err="1"/>
              <a:t>tartalmak</a:t>
            </a:r>
            <a:r>
              <a:rPr lang="en-US" dirty="0"/>
              <a:t> </a:t>
            </a:r>
            <a:r>
              <a:rPr lang="en-US" dirty="0" err="1"/>
              <a:t>kiszolgálását</a:t>
            </a:r>
            <a:r>
              <a:rPr lang="en-US" dirty="0"/>
              <a:t> </a:t>
            </a:r>
            <a:r>
              <a:rPr lang="en-US" dirty="0" err="1"/>
              <a:t>statikus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dinamikus</a:t>
            </a:r>
            <a:r>
              <a:rPr lang="en-US" dirty="0"/>
              <a:t> </a:t>
            </a:r>
            <a:r>
              <a:rPr lang="en-US" dirty="0" err="1"/>
              <a:t>formában</a:t>
            </a:r>
            <a:r>
              <a:rPr lang="en-US" dirty="0"/>
              <a:t>. </a:t>
            </a:r>
          </a:p>
        </p:txBody>
      </p:sp>
      <p:pic>
        <p:nvPicPr>
          <p:cNvPr id="2050" name="Picture 2" descr="Web Servers : Apache Web server, IIS | H2kinfosys Blog">
            <a:extLst>
              <a:ext uri="{FF2B5EF4-FFF2-40B4-BE49-F238E27FC236}">
                <a16:creationId xmlns:a16="http://schemas.microsoft.com/office/drawing/2014/main" id="{4E8E22E4-0E11-2016-DA88-F510CF6F4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978" y="304020"/>
            <a:ext cx="7650040" cy="382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785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CF49-0CED-EDE0-5CFA-F0E1BFAA8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8272"/>
            <a:ext cx="10131425" cy="1456267"/>
          </a:xfrm>
        </p:spPr>
        <p:txBody>
          <a:bodyPr/>
          <a:lstStyle/>
          <a:p>
            <a:r>
              <a:rPr lang="hu-HU" dirty="0"/>
              <a:t>Design+eredmények megjelenitése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B0908D-F4FB-2F6B-442D-63E7B5DA2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1151" y="2640149"/>
            <a:ext cx="7839935" cy="3940113"/>
          </a:xfrm>
        </p:spPr>
        <p:txBody>
          <a:bodyPr anchor="t"/>
          <a:lstStyle/>
          <a:p>
            <a:r>
              <a:rPr lang="hu-HU" dirty="0"/>
              <a:t>Interactiv design, a weboldalak különböző képernyő méreteken is jól vannak megjelenitve</a:t>
            </a:r>
          </a:p>
          <a:p>
            <a:r>
              <a:rPr lang="hu-HU" dirty="0"/>
              <a:t>Témája a weboldalnak: sötét, kellemesebb a szemnek</a:t>
            </a:r>
          </a:p>
          <a:p>
            <a:r>
              <a:rPr lang="hu-HU" dirty="0"/>
              <a:t>Könnyen kezelhető felület, átlátható, egyszerű</a:t>
            </a:r>
          </a:p>
          <a:p>
            <a:r>
              <a:rPr lang="hu-HU" dirty="0"/>
              <a:t>Nagy üresség elkerülése: register, login, forgot password page egy oldalon(első kép), többinél struktúra és a rendszer működésének szempontjából nem alkalmazható stratégia -</a:t>
            </a:r>
            <a:r>
              <a:rPr lang="en-US" dirty="0"/>
              <a:t>&gt; </a:t>
            </a:r>
            <a:r>
              <a:rPr lang="hu-HU" dirty="0"/>
              <a:t>üresség maradt</a:t>
            </a:r>
          </a:p>
          <a:p>
            <a:r>
              <a:rPr lang="hu-HU" dirty="0"/>
              <a:t>Eredmény kiirása sql adatbázisból phpban megirt select utasitásokkal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9549F-0D7C-2976-1706-3A4219A7E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14" y="738639"/>
            <a:ext cx="3659322" cy="1784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D562AB-E1D0-5C29-D810-59FEA021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4" y="2640149"/>
            <a:ext cx="3684843" cy="1784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66C904-E908-0DC4-BB1C-E11F0C669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4" y="4541659"/>
            <a:ext cx="3684843" cy="1778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14EA72-01AF-94B2-79A0-05F917024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151" y="738639"/>
            <a:ext cx="3659322" cy="178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2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5AA70-8BAD-02F1-D2E1-E3CC69D8F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18872"/>
            <a:ext cx="10058400" cy="1609344"/>
          </a:xfrm>
        </p:spPr>
        <p:txBody>
          <a:bodyPr/>
          <a:lstStyle/>
          <a:p>
            <a:r>
              <a:rPr lang="hu-HU" sz="5400" b="1" dirty="0"/>
              <a:t>Regisztráció és bejelentkezés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8231D-0AAF-AF49-197E-CA58748BE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032742"/>
            <a:ext cx="10058400" cy="4050792"/>
          </a:xfrm>
        </p:spPr>
        <p:txBody>
          <a:bodyPr/>
          <a:lstStyle/>
          <a:p>
            <a:r>
              <a:rPr lang="hu-HU" sz="2000" dirty="0"/>
              <a:t>A regisztráció és bejelentkezés folyamata az alábbiak szerint működik:</a:t>
            </a:r>
          </a:p>
          <a:p>
            <a:r>
              <a:rPr lang="hu-HU" sz="2000" dirty="0"/>
              <a:t>- a regisztráció és bejelentkezés során az ellenőrzés az HTML5 beépített függvényeivel és saját JavaScript függvényekkel történik.</a:t>
            </a:r>
          </a:p>
          <a:p>
            <a:r>
              <a:rPr lang="hu-HU" sz="2000" dirty="0"/>
              <a:t>- az adatbázisban ellenőrizzük, hogy ne legyen duplikált fiók.</a:t>
            </a:r>
          </a:p>
          <a:p>
            <a:r>
              <a:rPr lang="hu-HU" sz="2000" dirty="0"/>
              <a:t>- lehetőség van jelszó helyreállításra amely SMTP-n keresztül történik, felhasználó által megadott e-mail címre kiküldünk egy linket amin keresztül megtudja változtatni a jelszavát.</a:t>
            </a:r>
          </a:p>
          <a:p>
            <a:endParaRPr lang="en-US" dirty="0"/>
          </a:p>
        </p:txBody>
      </p:sp>
      <p:pic>
        <p:nvPicPr>
          <p:cNvPr id="4" name="Kép 4">
            <a:extLst>
              <a:ext uri="{FF2B5EF4-FFF2-40B4-BE49-F238E27FC236}">
                <a16:creationId xmlns:a16="http://schemas.microsoft.com/office/drawing/2014/main" id="{5E405280-1416-9540-B0B2-DD121EFAD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96" y="3597049"/>
            <a:ext cx="5838808" cy="297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2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4273-238A-9456-D0E9-F7D13B3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5400" b="1" dirty="0"/>
              <a:t>Űrlap generálása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F37D4-CABB-3C46-A3DC-11BDA6187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2000" dirty="0"/>
              <a:t>Az űrlap generálása dinamikusan történik az adatbázisból kapott adatok alapján. </a:t>
            </a:r>
          </a:p>
          <a:p>
            <a:r>
              <a:rPr lang="hu-HU" sz="2000" dirty="0"/>
              <a:t>Az adatbázisban tárolt információkat felhasználva a PHP segítségével generáljuk az űrlapot.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76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DJV0ZBMAAAAlAAAAZAAAAA0AAAAAkAAAAEgAAACQAAAASAAAAAAAAAAC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D7BBQAAAAEAAAAAAAAAAAAAAAAAAAAAAAAAAAAAAAAAAAAAAAAAAP///wJ/f38AAAAAA8zMzADAwP8Af39/AAAAAAAAAAAAAAAAAAAAAAAAAAAAIQAAABgAAAAUAAAACQIAAPIBAADyHwAAFwUAAAAAAAAmAAAACAAAAAEAAAAAAAAA"/>
              </a:ext>
            </a:extLst>
          </p:cNvSpPr>
          <p:nvPr>
            <p:ph type="title"/>
          </p:nvPr>
        </p:nvSpPr>
        <p:spPr>
          <a:xfrm>
            <a:off x="330835" y="316230"/>
            <a:ext cx="4862195" cy="511175"/>
          </a:xfrm>
        </p:spPr>
        <p:txBody>
          <a:bodyPr/>
          <a:lstStyle/>
          <a:p>
            <a:pPr algn="ctr">
              <a:defRPr lang="en-US"/>
            </a:pPr>
            <a:r>
              <a:t>Kijező alkalmazás</a:t>
            </a:r>
          </a:p>
        </p:txBody>
      </p:sp>
      <p:pic>
        <p:nvPicPr>
          <p:cNvPr id="3" name="Picture1"/>
          <p:cNvPicPr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DJV0ZBMAAAAlAAAAEQAAAA8BAAAAkAAAAEgAAACQAAAASAAAAAAAAAAA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MdZAAC3NgAAQYMAADFX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594205" y="8894445"/>
            <a:ext cx="6742430" cy="52793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2"/>
          <p:cNvPicPr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DJV0ZBMAAAAlAAAAEQAAAA8BAAAAkAAAAEgAAACQAAAASAAAAAAAAAAA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Kw+wQUAAAABAAAAAAAAAAAAAAAAAAAAAAAAAAAAAAAAAAAAAAAAAAD///8Cf39/ABgnbAPMzMwAwMD/AH9/fwAAAAAAAAAAAAAAAAD///8AAAAAACEAAAAYAAAAFAAAADgCAAA0BgAAsyAAAGIV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" y="1008380"/>
            <a:ext cx="4954905" cy="24676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4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DJV0ZBMAAAAlAAAAEQAAAC8BAAAAkAAAAEgAAACQAAAASAAAAAAAAAAA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AcAAAA4AAAAAAAAAAAAAAAAAAAA////AAAAAAAAAAAAAAAAAAAAAAAAAAAAAAAAAAAAAABkAAAAZAAAAAAAAAAjAAAABAAAAGQAAAAXAAAAFAAAAAAAAAAAAAAA/38AAP9/AAAAAAAACQAAAAQAAAAJGIIJ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Kw+wQUAAAABAAAAAAAAAAAAAAAAAAAAAAAAAAAAAAAAAAAAAAAAAAD///8Cf39/ABgnbAPMzMwAwMD/AH9/fwAAAAAAAAAAAAAAAAD///8AAAAAACEAAAAYAAAAFAAAANUjAABhAAAAmDUAAOkLAAAA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824855" y="61595"/>
            <a:ext cx="2887345" cy="1874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6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DJV0ZBMAAAAlAAAAEQAAAC8BAAAAkAAAAEgAAACQAAAASAAAAAAAAAAA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AcAAAA4AAAAAAAAAAAAAAAAAAAA////AAAAAAAAAAAAAAAAAAAAAAAAAAAAAAAAAAAAAABkAAAAZAAAAAAAAAAjAAAABAAAAGQAAAAXAAAAFAAAAAAAAAAAAAAA/38AAP9/AAAAAAAACQAAAAQAAAAI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I2XAADAXAAAlbcAADJjAAAA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4636095" y="15077440"/>
            <a:ext cx="5207000" cy="10477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7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DJV0ZBMAAAAlAAAAEQAAAC8BAAAAkAAAAEgAAACQAAAASAAAAAAAAAAA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AcAAAA4AAAAAAAAAAAAAAAAAAAA////AAAAAAAAAAAAAAAAAAAAAAAAAAAAAAAAAAAAAABkAAAAZAAAAAAAAAAjAAAABAAAAGQAAAAXAAAAFAAAAAAAAAAAAAAA/38AAP9/AAAAAAAACQAAAAQAAAAO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Kw+wQUAAAABAAAAAAAAAAAAAAAAAAAAAAAAAAAAAAAAAAAAAAAAAAD///8Cf39/ABgnbAPMzMwAwMD/AH9/fwAAAAAAAAAAAAAAAAD///8AAAAAACEAAAAYAAAAFAAAABYqAAC6IQAAHkoAACwoAAAA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841490" y="5482590"/>
            <a:ext cx="5207000" cy="10477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8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DJV0ZBMAAAAlAAAAEQAAAC8BAAAAkAAAAEgAAACQAAAASAAAAAAAAAAAAAAAAAAAAAEAAABQAAAAAAAAAAAA4D8AAAAAAADgPwAAAAAAAOA/AAAAAAAA4D8AAAAAAADgPwAAAAAAAOA/AAAAAAAA4D8AAAAAAADgPwAAAAAAAOA/AAAAAAAA4D8CAAAAjAAAAAAAAAAAAAAArD7B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YJ2wKAAAAACgAAAAoAAAAZAAAAGQAAAAAAAAAzMzMAAAAAABQAAAAUAAAAGQAAABkAAAAAAAAAAcAAAA4AAAAAAAAAAAAAAAAAAAA////AAAAAAAAAAAAAAAAAAAAAAAAAAAAAAAAAAAAAABkAAAAZAAAAAAAAAAjAAAABAAAAGQAAAAXAAAAFAAAAAAAAAAAAAAA/38AAP9/AAAAAAAACQAAAAQAAAAM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Kw+wQUAAAABAAAAAAAAAAAAAAAAAAAAAAAAAAAAAAAAAAAAAAAAAAD///8Cf39/ABgnbAPMzMwAwMD/AH9/fwAAAAAAAAAAAAAAAAD///8AAAAAACEAAAAYAAAAFAAAAHYsAAAaDQAA+EkAAJ4XAAAA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7227570" y="2129790"/>
            <a:ext cx="4796790" cy="17094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20539634-7C15-5BD8-5A11-DE832A17C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679" y="3727320"/>
            <a:ext cx="3310269" cy="2912106"/>
          </a:xfrm>
          <a:prstGeom prst="rect">
            <a:avLst/>
          </a:prstGeom>
        </p:spPr>
      </p:pic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B5B4354E-E505-4CDB-843F-0353D3DE6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7795" y="3942333"/>
            <a:ext cx="5153246" cy="124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00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30</TotalTime>
  <Words>243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Wood Type</vt:lpstr>
      <vt:lpstr>Osztott Rendszerek Projekt</vt:lpstr>
      <vt:lpstr>Apache webserver</vt:lpstr>
      <vt:lpstr>PowerPoint Presentation</vt:lpstr>
      <vt:lpstr>Design+eredmények megjelenitése</vt:lpstr>
      <vt:lpstr>Regisztráció és bejelentkezés</vt:lpstr>
      <vt:lpstr>Űrlap generálása</vt:lpstr>
      <vt:lpstr>Kijező alkalmazás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Osztott Rendszerek Projekt</dc:title>
  <dc:creator>Tivadar Veres</dc:creator>
  <cp:lastModifiedBy>Iszlai Tamás</cp:lastModifiedBy>
  <cp:revision>13</cp:revision>
  <dcterms:created xsi:type="dcterms:W3CDTF">2023-05-18T17:31:18Z</dcterms:created>
  <dcterms:modified xsi:type="dcterms:W3CDTF">2023-06-14T08:48:58Z</dcterms:modified>
</cp:coreProperties>
</file>